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9/21/2020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1190294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Wobbly Knees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19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7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pepper poppers, 1 colt popper, 2 falling plates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Bridge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medium fault line.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tuxedos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7C04860-3539-4E5E-B3FD-09BE06CC07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619890"/>
            <a:ext cx="7025776" cy="456273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Wobbly Knees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Wobbly Knees is a 19 round, 95 point, Comstock course of fire. There are 7 IPSC targets, 2 pepper poppers, 1 colt popper, and 2 falling plates.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The railing on the bridge is NOT part of the shooting area and cannot be used for support </a:t>
            </a:r>
            <a:r>
              <a:rPr lang="en-US" u="sng" dirty="0"/>
              <a:t>while firing</a:t>
            </a:r>
            <a:r>
              <a:rPr lang="en-US" dirty="0"/>
              <a:t>. The platform itself is part of the shooting area.</a:t>
            </a:r>
          </a:p>
          <a:p>
            <a:endParaRPr lang="en-US" dirty="0"/>
          </a:p>
          <a:p>
            <a:r>
              <a:rPr lang="en-US" dirty="0"/>
              <a:t>Handgun start position is one foot inside, one foot outside of the shooting area, not touching a fault line,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one foot inside, one foot outside of the shooting area, not touching a fault line. Loaded carbine is held with both hands, stock on belt,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1853</TotalTime>
  <Words>221</Words>
  <Application>Microsoft Office PowerPoint</Application>
  <PresentationFormat>Custom</PresentationFormat>
  <Paragraphs>24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220</cp:revision>
  <cp:lastPrinted>2016-01-15T21:54:08Z</cp:lastPrinted>
  <dcterms:created xsi:type="dcterms:W3CDTF">2002-08-21T12:11:08Z</dcterms:created>
  <dcterms:modified xsi:type="dcterms:W3CDTF">2020-09-21T21:12:15Z</dcterms:modified>
  <cp:category>Shooting</cp:category>
</cp:coreProperties>
</file>

<file path=docProps/thumbnail.jpeg>
</file>